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tmp" ContentType="image/jpe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9144000" cy="6858000"/>
  <p:embeddedFontLst>
    <p:embeddedFont>
      <p:font typeface="Book Antiqua" panose="02040602050305030304" pitchFamily="18" charset="0"/>
      <p:regular r:id="rId5"/>
      <p:bold r:id="rId6"/>
      <p:italic r:id="rId7"/>
      <p:boldItalic r:id="rId8"/>
    </p:embeddedFont>
    <p:embeddedFont>
      <p:font typeface="Libre Baskerville" panose="02000000000000000000" pitchFamily="2" charset="0"/>
      <p:regular r:id="rId9"/>
      <p:bold r:id="rId10"/>
      <p: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jkaVarbQIDLVzWbN8x4jP6yJdc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548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19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962400" cy="344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180013" y="0"/>
            <a:ext cx="3962400" cy="344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900363" y="857250"/>
            <a:ext cx="3343275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t-BR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:notes"/>
          <p:cNvSpPr txBox="1">
            <a:spLocks noGrp="1"/>
          </p:cNvSpPr>
          <p:nvPr>
            <p:ph type="body" idx="1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4" name="Google Shape;11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>
            <a:spLocks noGrp="1"/>
          </p:cNvSpPr>
          <p:nvPr>
            <p:ph type="title"/>
          </p:nvPr>
        </p:nvSpPr>
        <p:spPr>
          <a:xfrm rot="5400000">
            <a:off x="5251054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body" idx="1"/>
          </p:nvPr>
        </p:nvSpPr>
        <p:spPr>
          <a:xfrm rot="5400000">
            <a:off x="917179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>
            <a:spLocks noGrp="1"/>
          </p:cNvSpPr>
          <p:nvPr>
            <p:ph type="pic" idx="2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2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9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mp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0" y="6590656"/>
            <a:ext cx="9906000" cy="267344"/>
          </a:xfrm>
          <a:prstGeom prst="rect">
            <a:avLst/>
          </a:prstGeom>
          <a:solidFill>
            <a:srgbClr val="15537E"/>
          </a:solidFill>
          <a:ln w="12700" cap="flat" cmpd="sng">
            <a:solidFill>
              <a:srgbClr val="15705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99"/>
              <a:buFont typeface="Arial"/>
              <a:buNone/>
            </a:pPr>
            <a:endParaRPr sz="1799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072124" y="517736"/>
            <a:ext cx="7924800" cy="580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85000" lnSpcReduction="2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Libre Baskerville"/>
              <a:buNone/>
            </a:pPr>
            <a:r>
              <a:rPr lang="pt-BR" sz="4800" b="1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CERTIFICADO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subTitle" idx="4294967295"/>
          </p:nvPr>
        </p:nvSpPr>
        <p:spPr>
          <a:xfrm>
            <a:off x="1027758" y="1104227"/>
            <a:ext cx="7924800" cy="932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pt-BR" sz="14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UniRV – Universidade de Rio Verde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pt-BR" sz="14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FAMERV – Faculdade de Medicina de Rio Verde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pt-BR" sz="14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COLIGAM – Conselho das Ligas Acadêmicas de Medicina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072124" y="1930295"/>
            <a:ext cx="79248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t-BR" sz="1400" b="0" i="0" u="none" strike="noStrike" cap="none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Certificamos que: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677317" y="2677901"/>
            <a:ext cx="8551500" cy="12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Participou da Liga Acadêmica de Endocrinologia, pelo Curso de Medicina da </a:t>
            </a:r>
            <a:r>
              <a:rPr lang="pt-BR" sz="1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UniRV</a:t>
            </a:r>
            <a:r>
              <a:rPr lang="pt-BR" sz="1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, durante o 2º semestre de 2023 e o 1º semestre de 2024, no período de 03/12/2022 a 13/12/2023, como membro </a:t>
            </a:r>
            <a:r>
              <a:rPr lang="pt-BR" sz="1600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LIGANTE</a:t>
            </a:r>
            <a:r>
              <a:rPr lang="pt-BR" sz="1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, perfazendo um total de 1 ANO, com carga horária de 100 horas e com X % de frequência nas atividades da liga, sob orientação do Prof. Me. </a:t>
            </a:r>
            <a:r>
              <a:rPr lang="pt-BR" sz="1600" b="0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Giordanne</a:t>
            </a:r>
            <a:r>
              <a:rPr lang="pt-BR" sz="16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Guimarães Freitas.</a:t>
            </a:r>
            <a:endParaRPr sz="16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4763602" y="5882754"/>
            <a:ext cx="3362376" cy="50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pt-BR" sz="1200" b="1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Inserir nome aqui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pt-BR" sz="12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Presidente da Liga Acadêmica</a:t>
            </a:r>
            <a:endParaRPr sz="12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990600" y="2296887"/>
            <a:ext cx="7924800" cy="5043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E3754"/>
              </a:buClr>
              <a:buSzPts val="2800"/>
              <a:buFont typeface="Arial"/>
              <a:buNone/>
            </a:pPr>
            <a:r>
              <a:rPr lang="pt-BR" sz="2800" b="1" i="0" u="none" strike="noStrike" cap="none">
                <a:solidFill>
                  <a:srgbClr val="0E3754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Nome Completo</a:t>
            </a:r>
            <a:endParaRPr sz="2800" b="1" i="0" u="none" strike="noStrike" cap="none">
              <a:solidFill>
                <a:srgbClr val="0E3754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4644105" y="4633158"/>
            <a:ext cx="3420838" cy="5091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pt-BR" sz="1200" b="1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Prof. Inserir nome aqui</a:t>
            </a:r>
            <a:endParaRPr sz="1200" b="1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pt-BR" sz="12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Coordenador da Liga</a:t>
            </a:r>
            <a:endParaRPr sz="12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 dirty="0">
              <a:solidFill>
                <a:schemeClr val="dk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0" y="6610031"/>
            <a:ext cx="9906000" cy="357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</a:pPr>
            <a:r>
              <a:rPr lang="pt-BR" sz="1000" b="1" i="0" u="none" strike="noStrike" cap="none" dirty="0">
                <a:solidFill>
                  <a:schemeClr val="lt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Fazenda Fontes do Saber, Campus Universitário – CEP 75901-970 – Cx. Postal 104 – Rio Verde – GO – Fone: (64) 3611-2200 – www.unirv.edu.br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8" name="Google Shape;98;p1"/>
          <p:cNvCxnSpPr/>
          <p:nvPr/>
        </p:nvCxnSpPr>
        <p:spPr>
          <a:xfrm rot="10800000" flipH="1">
            <a:off x="5118280" y="5868073"/>
            <a:ext cx="2681942" cy="3656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99" name="Google Shape;99;p1"/>
          <p:cNvCxnSpPr/>
          <p:nvPr/>
        </p:nvCxnSpPr>
        <p:spPr>
          <a:xfrm rot="10800000" flipH="1">
            <a:off x="1522301" y="5876385"/>
            <a:ext cx="2682000" cy="360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00" name="Google Shape;100;p1"/>
          <p:cNvPicPr preferRelativeResize="0"/>
          <p:nvPr/>
        </p:nvPicPr>
        <p:blipFill rotWithShape="1">
          <a:blip r:embed="rId3">
            <a:alphaModFix/>
          </a:blip>
          <a:srcRect l="39491" t="6586" r="1841" b="10193"/>
          <a:stretch/>
        </p:blipFill>
        <p:spPr>
          <a:xfrm>
            <a:off x="8548963" y="6114578"/>
            <a:ext cx="978146" cy="455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"/>
          <p:cNvPicPr preferRelativeResize="0"/>
          <p:nvPr/>
        </p:nvPicPr>
        <p:blipFill rotWithShape="1">
          <a:blip r:embed="rId4">
            <a:alphaModFix/>
          </a:blip>
          <a:srcRect r="70245"/>
          <a:stretch/>
        </p:blipFill>
        <p:spPr>
          <a:xfrm>
            <a:off x="8685337" y="5513104"/>
            <a:ext cx="691925" cy="601474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"/>
          <p:cNvSpPr/>
          <p:nvPr/>
        </p:nvSpPr>
        <p:spPr>
          <a:xfrm>
            <a:off x="7721554" y="505629"/>
            <a:ext cx="1587900" cy="1596600"/>
          </a:xfrm>
          <a:prstGeom prst="ellipse">
            <a:avLst/>
          </a:prstGeom>
          <a:noFill/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99"/>
              <a:buFont typeface="Arial"/>
              <a:buNone/>
            </a:pPr>
            <a:endParaRPr sz="1799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7800222" y="1051950"/>
            <a:ext cx="13950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LOGO DA LIGA ACADÊMICA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4" name="Google Shape;104;p1"/>
          <p:cNvPicPr preferRelativeResize="0"/>
          <p:nvPr/>
        </p:nvPicPr>
        <p:blipFill rotWithShape="1">
          <a:blip r:embed="rId5">
            <a:alphaModFix/>
          </a:blip>
          <a:srcRect l="16039" t="7412" r="16196" b="7879"/>
          <a:stretch/>
        </p:blipFill>
        <p:spPr>
          <a:xfrm>
            <a:off x="448502" y="5508571"/>
            <a:ext cx="826330" cy="1032913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"/>
          <p:cNvSpPr/>
          <p:nvPr/>
        </p:nvSpPr>
        <p:spPr>
          <a:xfrm rot="5400000">
            <a:off x="9273046" y="-940"/>
            <a:ext cx="633896" cy="632012"/>
          </a:xfrm>
          <a:prstGeom prst="halfFrame">
            <a:avLst>
              <a:gd name="adj1" fmla="val 21072"/>
              <a:gd name="adj2" fmla="val 21152"/>
            </a:avLst>
          </a:prstGeom>
          <a:solidFill>
            <a:srgbClr val="26849C"/>
          </a:solidFill>
          <a:ln w="12700" cap="flat" cmpd="sng">
            <a:solidFill>
              <a:srgbClr val="15537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99"/>
              <a:buFont typeface="Arial"/>
              <a:buNone/>
            </a:pPr>
            <a:endParaRPr sz="1799" b="0" i="0" u="none" strike="noStrike" cap="none">
              <a:solidFill>
                <a:srgbClr val="15537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/>
          <p:nvPr/>
        </p:nvSpPr>
        <p:spPr>
          <a:xfrm>
            <a:off x="0" y="-1882"/>
            <a:ext cx="633896" cy="632012"/>
          </a:xfrm>
          <a:prstGeom prst="halfFrame">
            <a:avLst>
              <a:gd name="adj1" fmla="val 21072"/>
              <a:gd name="adj2" fmla="val 21152"/>
            </a:avLst>
          </a:prstGeom>
          <a:solidFill>
            <a:srgbClr val="26849C"/>
          </a:solidFill>
          <a:ln w="12700" cap="flat" cmpd="sng">
            <a:solidFill>
              <a:srgbClr val="15537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99"/>
              <a:buFont typeface="Arial"/>
              <a:buNone/>
            </a:pPr>
            <a:endParaRPr sz="1799" b="0" i="0" u="none" strike="noStrike" cap="none">
              <a:solidFill>
                <a:srgbClr val="15537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1522301" y="4709150"/>
            <a:ext cx="2640000" cy="50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pt-BR" sz="1200" b="1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Dr. </a:t>
            </a:r>
            <a:r>
              <a:rPr lang="pt-BR" sz="1200" b="1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Rychard</a:t>
            </a:r>
            <a:r>
              <a:rPr lang="pt-BR" sz="1200" b="1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Arruda de Souza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pt-BR" sz="12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Diretor da Faculdade de Medicina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8" name="Google Shape;108;p1"/>
          <p:cNvCxnSpPr/>
          <p:nvPr/>
        </p:nvCxnSpPr>
        <p:spPr>
          <a:xfrm rot="10800000" flipH="1">
            <a:off x="1522301" y="4709150"/>
            <a:ext cx="2681942" cy="3656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09" name="Google Shape;109;p1"/>
          <p:cNvSpPr txBox="1"/>
          <p:nvPr/>
        </p:nvSpPr>
        <p:spPr>
          <a:xfrm>
            <a:off x="1121523" y="5882810"/>
            <a:ext cx="3362400" cy="5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pt-BR" sz="1200" b="1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Júlia </a:t>
            </a:r>
            <a:r>
              <a:rPr lang="pt-BR" sz="1200" b="1" i="0" u="none" strike="noStrike" cap="none" dirty="0" err="1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Lenza</a:t>
            </a:r>
            <a:r>
              <a:rPr lang="pt-BR" sz="1200" b="1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 Goulart </a:t>
            </a:r>
            <a:endParaRPr sz="1200" b="1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pt-BR" sz="1200" b="0" i="0" u="none" strike="noStrike" cap="none" dirty="0">
                <a:solidFill>
                  <a:schemeClr val="dk1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Coordenadora Discente do COLIGAM</a:t>
            </a:r>
            <a:endParaRPr sz="1200" b="0" i="0" u="none" strike="noStrike" cap="none" dirty="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cxnSp>
        <p:nvCxnSpPr>
          <p:cNvPr id="110" name="Google Shape;110;p1"/>
          <p:cNvCxnSpPr/>
          <p:nvPr/>
        </p:nvCxnSpPr>
        <p:spPr>
          <a:xfrm rot="10800000" flipH="1">
            <a:off x="5103819" y="4700115"/>
            <a:ext cx="2681942" cy="3656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" name="Imagem 2">
            <a:extLst>
              <a:ext uri="{FF2B5EF4-FFF2-40B4-BE49-F238E27FC236}">
                <a16:creationId xmlns:a16="http://schemas.microsoft.com/office/drawing/2014/main" id="{58A8533B-DE7C-95B2-ADA9-DB998CE5DF5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941" b="941"/>
          <a:stretch/>
        </p:blipFill>
        <p:spPr>
          <a:xfrm>
            <a:off x="316948" y="418971"/>
            <a:ext cx="1818460" cy="176191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"/>
          <p:cNvSpPr txBox="1"/>
          <p:nvPr/>
        </p:nvSpPr>
        <p:spPr>
          <a:xfrm>
            <a:off x="507999" y="519289"/>
            <a:ext cx="5396089" cy="2584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99"/>
              <a:buFont typeface="Arial"/>
              <a:buNone/>
            </a:pPr>
            <a:r>
              <a:rPr lang="pt-BR" sz="1799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Registro Nº ____, Folhas____, do Livro de Registros de Certificados de Participação de Ligas nº ___. Rio Verde, ___de _________  de_____          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99"/>
              <a:buFont typeface="Arial"/>
              <a:buNone/>
            </a:pPr>
            <a:endParaRPr sz="1799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99"/>
              <a:buFont typeface="Arial"/>
              <a:buNone/>
            </a:pPr>
            <a:endParaRPr sz="1799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99"/>
              <a:buFont typeface="Arial"/>
              <a:buNone/>
            </a:pPr>
            <a:endParaRPr sz="1799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99"/>
              <a:buFont typeface="Arial"/>
              <a:buNone/>
            </a:pPr>
            <a:r>
              <a:rPr lang="pt-BR" sz="1799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______________________________________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99"/>
              <a:buFont typeface="Arial"/>
              <a:buNone/>
            </a:pPr>
            <a:r>
              <a:rPr lang="pt-BR" sz="1799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Conselho das Ligas Acadêmicas de Medicina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99"/>
              <a:buFont typeface="Arial"/>
              <a:buNone/>
            </a:pPr>
            <a:r>
              <a:rPr lang="pt-BR" sz="1799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Faculdade de Medicina de Rio Verde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"/>
          <p:cNvSpPr/>
          <p:nvPr/>
        </p:nvSpPr>
        <p:spPr>
          <a:xfrm>
            <a:off x="507999" y="519289"/>
            <a:ext cx="5396089" cy="2909711"/>
          </a:xfrm>
          <a:prstGeom prst="rect">
            <a:avLst/>
          </a:prstGeom>
          <a:noFill/>
          <a:ln w="12700" cap="flat" cmpd="sng">
            <a:solidFill>
              <a:srgbClr val="15705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99"/>
              <a:buFont typeface="Arial"/>
              <a:buNone/>
            </a:pPr>
            <a:endParaRPr sz="1799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2"/>
          <p:cNvSpPr txBox="1"/>
          <p:nvPr/>
        </p:nvSpPr>
        <p:spPr>
          <a:xfrm>
            <a:off x="374435" y="3562564"/>
            <a:ext cx="5012700" cy="30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CONTEÚDO PROGRAMÁTICO LAENDO 1º SEMESTRE 2019: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12/01/2019 - Aula sobre Dislipidemia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26/02/2019 - Aula sobre Diabetes tipo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09/03/2019 - Aula sobre Diabetes tipo 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23/04/2019 - Aula sobre Hipertireoidismo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07/05/2019 - Aula sobre Hipotireoidismo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21/05/2019 - Aula sobre Nefropatia Diabética e HAS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28/05/2019 - Aula sobre Osteoporose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04/06/2019 - Aula sobre Menopausa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11/06/2019 - Aula sobre Hipogonadismo Masculino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Ambulatório semanal de Clínica Médica no CAIS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Ambulatório semanal de Endocrinologia no CAIS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"/>
          <p:cNvSpPr/>
          <p:nvPr/>
        </p:nvSpPr>
        <p:spPr>
          <a:xfrm>
            <a:off x="5387089" y="3570270"/>
            <a:ext cx="4820400" cy="2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CONTEÚDO PROGRAMÁTICO LAENDO 2º SEMESTRE 2019: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06/09/2019 - Aula sobre Hiperprolactinemia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20/09/2019 - Aula sobre Insuficiência Adrenal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03/10/2019 - Aula sobre Hipopituitarismo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01/10/2019 - Aula sobre Obesidade Infantil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12/11/2019 - Aula sobre Acromegalia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19/11/2019 - Aula sobre Puberdade Precoce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28/11/2019 - Aula sobre Síndrome de Cushing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Ambulatório semanal de Clínica Médica no CAIS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Ambulatório semanal de Endocrinologia no CAIS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347</Words>
  <Application>Microsoft Office PowerPoint</Application>
  <PresentationFormat>Papel A4 (210 x 297 mm)</PresentationFormat>
  <Paragraphs>47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Calibri</vt:lpstr>
      <vt:lpstr>Arial</vt:lpstr>
      <vt:lpstr>Libre Baskerville</vt:lpstr>
      <vt:lpstr>Book Antiqua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Conta da Microsoft</dc:creator>
  <cp:lastModifiedBy>Júlia Lenza</cp:lastModifiedBy>
  <cp:revision>10</cp:revision>
  <dcterms:created xsi:type="dcterms:W3CDTF">2017-03-04T00:36:19Z</dcterms:created>
  <dcterms:modified xsi:type="dcterms:W3CDTF">2024-06-07T13:41:46Z</dcterms:modified>
</cp:coreProperties>
</file>