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8"/>
  </p:notesMasterIdLst>
  <p:sldIdLst>
    <p:sldId id="256" r:id="rId6"/>
    <p:sldId id="257" r:id="rId7"/>
  </p:sldIdLst>
  <p:sldSz cx="9906000" cy="6858000"/>
  <p:notesSz cx="6858000" cy="9144000"/>
  <p:embeddedFontLst>
    <p:embeddedFont>
      <p:font typeface="Libre Baskerville Bold" charset="1" panose="02000000000000000000"/>
      <p:regular r:id="rId11"/>
    </p:embeddedFont>
    <p:embeddedFont>
      <p:font typeface="Libre Baskerville" charset="1" panose="02000000000000000000"/>
      <p:regular r:id="rId12"/>
    </p:embeddedFont>
    <p:embeddedFont>
      <p:font typeface="Calibri (MS)" charset="1" panose="020F0502020204030204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notesSlides/notesSlide1.xml" Type="http://schemas.openxmlformats.org/officeDocument/2006/relationships/notesSlide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notesSlides/notesSlide2.xml" Type="http://schemas.openxmlformats.org/officeDocument/2006/relationships/notesSlide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notesMasters/notesMaster1.xml" Type="http://schemas.openxmlformats.org/officeDocument/2006/relationships/notesMaster"/><Relationship Id="rId9" Target="theme/theme2.xml" Type="http://schemas.openxmlformats.org/officeDocument/2006/relationships/them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jpe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 descr="generare image"/>
          <p:cNvSpPr/>
          <p:nvPr/>
        </p:nvSpPr>
        <p:spPr>
          <a:xfrm flipH="false" flipV="false" rot="0">
            <a:off x="1588636" y="600122"/>
            <a:ext cx="7062303" cy="5657755"/>
          </a:xfrm>
          <a:custGeom>
            <a:avLst/>
            <a:gdLst/>
            <a:ahLst/>
            <a:cxnLst/>
            <a:rect r="r" b="b" t="t" l="l"/>
            <a:pathLst>
              <a:path h="5657755" w="7062303">
                <a:moveTo>
                  <a:pt x="0" y="0"/>
                </a:moveTo>
                <a:lnTo>
                  <a:pt x="7062303" y="0"/>
                </a:lnTo>
                <a:lnTo>
                  <a:pt x="7062303" y="5657756"/>
                </a:lnTo>
                <a:lnTo>
                  <a:pt x="0" y="56577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72124" y="348482"/>
            <a:ext cx="7924800" cy="749856"/>
            <a:chOff x="0" y="0"/>
            <a:chExt cx="10566400" cy="99980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566400" cy="999812"/>
            </a:xfrm>
            <a:custGeom>
              <a:avLst/>
              <a:gdLst/>
              <a:ahLst/>
              <a:cxnLst/>
              <a:rect r="r" b="b" t="t" l="l"/>
              <a:pathLst>
                <a:path h="999812" w="10566400">
                  <a:moveTo>
                    <a:pt x="0" y="0"/>
                  </a:moveTo>
                  <a:lnTo>
                    <a:pt x="10566400" y="0"/>
                  </a:lnTo>
                  <a:lnTo>
                    <a:pt x="10566400" y="999812"/>
                  </a:lnTo>
                  <a:lnTo>
                    <a:pt x="0" y="99981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67211" r="0" b="-144639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133350"/>
              <a:ext cx="10566400" cy="866457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ctr">
                <a:lnSpc>
                  <a:spcPts val="3525"/>
                </a:lnSpc>
              </a:pPr>
              <a:r>
                <a:rPr lang="en-US" b="true" sz="4079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CERTIFICADO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119188" y="1149925"/>
            <a:ext cx="7741949" cy="841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399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UniRV – Universidade de Rio Verde</a:t>
            </a:r>
          </a:p>
          <a:p>
            <a:pPr algn="ctr">
              <a:lnSpc>
                <a:spcPts val="1679"/>
              </a:lnSpc>
            </a:pPr>
            <a:r>
              <a:rPr lang="en-US" sz="1399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FAMERV – Faculdade de Medicina de Rio Verde</a:t>
            </a:r>
          </a:p>
          <a:p>
            <a:pPr algn="ctr">
              <a:lnSpc>
                <a:spcPts val="1679"/>
              </a:lnSpc>
            </a:pPr>
            <a:r>
              <a:rPr lang="en-US" sz="1399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COLIGAM – Conselho das Ligas Acadêmicas de Medicina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746589" y="3012834"/>
            <a:ext cx="8527399" cy="933285"/>
            <a:chOff x="0" y="0"/>
            <a:chExt cx="11369866" cy="124438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1369864" cy="1244376"/>
            </a:xfrm>
            <a:custGeom>
              <a:avLst/>
              <a:gdLst/>
              <a:ahLst/>
              <a:cxnLst/>
              <a:rect r="r" b="b" t="t" l="l"/>
              <a:pathLst>
                <a:path h="1244376" w="11369864">
                  <a:moveTo>
                    <a:pt x="0" y="0"/>
                  </a:moveTo>
                  <a:lnTo>
                    <a:pt x="11369864" y="0"/>
                  </a:lnTo>
                  <a:lnTo>
                    <a:pt x="11369864" y="1244376"/>
                  </a:lnTo>
                  <a:lnTo>
                    <a:pt x="0" y="124437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28034" r="0" b="-128035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19050"/>
              <a:ext cx="11369866" cy="122533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just">
                <a:lnSpc>
                  <a:spcPts val="1598"/>
                </a:lnSpc>
              </a:pPr>
              <a:r>
                <a:rPr lang="en-US" sz="1480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Participou da Liga Acadêmica X, pelo Curso de Medicina da UniRV como LIGANTE/CARGO, durante o Xº semestre de 202X e o Xº semestre de 202X, no período de 00/00/0000 a 00/00/0000, perfazendo um total de 1 ANO, com carga horária de 100 horas, sob orientação de Título (Dr. Me.) NOME DO COORDENADOR.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90600" y="2086118"/>
            <a:ext cx="7924800" cy="304800"/>
            <a:chOff x="0" y="0"/>
            <a:chExt cx="10566400" cy="4064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566400" cy="406400"/>
            </a:xfrm>
            <a:custGeom>
              <a:avLst/>
              <a:gdLst/>
              <a:ahLst/>
              <a:cxnLst/>
              <a:rect r="r" b="b" t="t" l="l"/>
              <a:pathLst>
                <a:path h="406400" w="10566400">
                  <a:moveTo>
                    <a:pt x="0" y="0"/>
                  </a:moveTo>
                  <a:lnTo>
                    <a:pt x="10566400" y="0"/>
                  </a:lnTo>
                  <a:lnTo>
                    <a:pt x="10566400" y="406400"/>
                  </a:lnTo>
                  <a:lnTo>
                    <a:pt x="0" y="406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456610" r="0" b="-45661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10566400" cy="4064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79"/>
                </a:lnSpc>
              </a:pPr>
              <a:r>
                <a:rPr lang="en-US" sz="1399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Certificamos que:</a:t>
              </a:r>
            </a:p>
          </p:txBody>
        </p:sp>
      </p:grpSp>
      <p:sp>
        <p:nvSpPr>
          <p:cNvPr name="AutoShape 13" id="13"/>
          <p:cNvSpPr/>
          <p:nvPr/>
        </p:nvSpPr>
        <p:spPr>
          <a:xfrm flipH="true">
            <a:off x="5603330" y="5794542"/>
            <a:ext cx="2694639" cy="16367"/>
          </a:xfrm>
          <a:prstGeom prst="line">
            <a:avLst/>
          </a:prstGeom>
          <a:ln cap="rnd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10779180">
            <a:off x="1506503" y="5817994"/>
            <a:ext cx="2694746" cy="0"/>
          </a:xfrm>
          <a:prstGeom prst="line">
            <a:avLst/>
          </a:prstGeom>
          <a:ln cap="rnd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5" id="15"/>
          <p:cNvGrpSpPr/>
          <p:nvPr/>
        </p:nvGrpSpPr>
        <p:grpSpPr>
          <a:xfrm rot="5400000">
            <a:off x="9266692" y="-7287"/>
            <a:ext cx="646595" cy="644709"/>
            <a:chOff x="0" y="0"/>
            <a:chExt cx="862127" cy="859612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8509" y="8509"/>
              <a:ext cx="845185" cy="842645"/>
            </a:xfrm>
            <a:custGeom>
              <a:avLst/>
              <a:gdLst/>
              <a:ahLst/>
              <a:cxnLst/>
              <a:rect r="r" b="b" t="t" l="l"/>
              <a:pathLst>
                <a:path h="842645" w="845185">
                  <a:moveTo>
                    <a:pt x="0" y="0"/>
                  </a:moveTo>
                  <a:lnTo>
                    <a:pt x="845185" y="0"/>
                  </a:lnTo>
                  <a:lnTo>
                    <a:pt x="667004" y="177546"/>
                  </a:lnTo>
                  <a:lnTo>
                    <a:pt x="178181" y="177546"/>
                  </a:lnTo>
                  <a:lnTo>
                    <a:pt x="178181" y="664972"/>
                  </a:lnTo>
                  <a:lnTo>
                    <a:pt x="0" y="842645"/>
                  </a:lnTo>
                  <a:close/>
                </a:path>
              </a:pathLst>
            </a:custGeom>
            <a:solidFill>
              <a:srgbClr val="214926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62259" cy="859597"/>
            </a:xfrm>
            <a:custGeom>
              <a:avLst/>
              <a:gdLst/>
              <a:ahLst/>
              <a:cxnLst/>
              <a:rect r="r" b="b" t="t" l="l"/>
              <a:pathLst>
                <a:path h="859597" w="862259">
                  <a:moveTo>
                    <a:pt x="8509" y="0"/>
                  </a:moveTo>
                  <a:lnTo>
                    <a:pt x="853694" y="0"/>
                  </a:lnTo>
                  <a:cubicBezTo>
                    <a:pt x="857123" y="0"/>
                    <a:pt x="860171" y="2032"/>
                    <a:pt x="861568" y="5207"/>
                  </a:cubicBezTo>
                  <a:cubicBezTo>
                    <a:pt x="862965" y="8382"/>
                    <a:pt x="862203" y="12065"/>
                    <a:pt x="859663" y="14478"/>
                  </a:cubicBezTo>
                  <a:lnTo>
                    <a:pt x="681482" y="192024"/>
                  </a:lnTo>
                  <a:cubicBezTo>
                    <a:pt x="679958" y="193548"/>
                    <a:pt x="677799" y="194437"/>
                    <a:pt x="675513" y="194437"/>
                  </a:cubicBezTo>
                  <a:lnTo>
                    <a:pt x="186690" y="194437"/>
                  </a:lnTo>
                  <a:lnTo>
                    <a:pt x="186690" y="185928"/>
                  </a:lnTo>
                  <a:lnTo>
                    <a:pt x="195199" y="185928"/>
                  </a:lnTo>
                  <a:lnTo>
                    <a:pt x="195199" y="673481"/>
                  </a:lnTo>
                  <a:cubicBezTo>
                    <a:pt x="195199" y="675767"/>
                    <a:pt x="194310" y="677926"/>
                    <a:pt x="192659" y="679450"/>
                  </a:cubicBezTo>
                  <a:lnTo>
                    <a:pt x="14478" y="857123"/>
                  </a:lnTo>
                  <a:cubicBezTo>
                    <a:pt x="12065" y="859536"/>
                    <a:pt x="8382" y="860298"/>
                    <a:pt x="5207" y="858901"/>
                  </a:cubicBezTo>
                  <a:cubicBezTo>
                    <a:pt x="2032" y="857504"/>
                    <a:pt x="0" y="854583"/>
                    <a:pt x="0" y="851154"/>
                  </a:cubicBezTo>
                  <a:lnTo>
                    <a:pt x="0" y="8509"/>
                  </a:lnTo>
                  <a:cubicBezTo>
                    <a:pt x="0" y="3810"/>
                    <a:pt x="3810" y="0"/>
                    <a:pt x="8509" y="0"/>
                  </a:cubicBezTo>
                  <a:moveTo>
                    <a:pt x="8509" y="16891"/>
                  </a:moveTo>
                  <a:lnTo>
                    <a:pt x="8509" y="8509"/>
                  </a:lnTo>
                  <a:lnTo>
                    <a:pt x="17018" y="8509"/>
                  </a:lnTo>
                  <a:lnTo>
                    <a:pt x="17018" y="851154"/>
                  </a:lnTo>
                  <a:lnTo>
                    <a:pt x="8509" y="851154"/>
                  </a:lnTo>
                  <a:lnTo>
                    <a:pt x="2540" y="845185"/>
                  </a:lnTo>
                  <a:lnTo>
                    <a:pt x="180721" y="667385"/>
                  </a:lnTo>
                  <a:lnTo>
                    <a:pt x="186690" y="673354"/>
                  </a:lnTo>
                  <a:lnTo>
                    <a:pt x="178181" y="673354"/>
                  </a:lnTo>
                  <a:lnTo>
                    <a:pt x="178181" y="186055"/>
                  </a:lnTo>
                  <a:cubicBezTo>
                    <a:pt x="178181" y="181356"/>
                    <a:pt x="181991" y="177546"/>
                    <a:pt x="186690" y="177546"/>
                  </a:cubicBezTo>
                  <a:lnTo>
                    <a:pt x="675513" y="177546"/>
                  </a:lnTo>
                  <a:lnTo>
                    <a:pt x="675513" y="186055"/>
                  </a:lnTo>
                  <a:lnTo>
                    <a:pt x="669544" y="180086"/>
                  </a:lnTo>
                  <a:lnTo>
                    <a:pt x="847725" y="2413"/>
                  </a:lnTo>
                  <a:lnTo>
                    <a:pt x="853694" y="8382"/>
                  </a:lnTo>
                  <a:lnTo>
                    <a:pt x="853694" y="16891"/>
                  </a:lnTo>
                  <a:lnTo>
                    <a:pt x="8509" y="16891"/>
                  </a:lnTo>
                  <a:close/>
                </a:path>
              </a:pathLst>
            </a:custGeom>
            <a:solidFill>
              <a:srgbClr val="15537E"/>
            </a:soli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-6353" y="-8230"/>
            <a:ext cx="646595" cy="644709"/>
            <a:chOff x="0" y="0"/>
            <a:chExt cx="862127" cy="85961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8509" y="8509"/>
              <a:ext cx="845185" cy="842645"/>
            </a:xfrm>
            <a:custGeom>
              <a:avLst/>
              <a:gdLst/>
              <a:ahLst/>
              <a:cxnLst/>
              <a:rect r="r" b="b" t="t" l="l"/>
              <a:pathLst>
                <a:path h="842645" w="845185">
                  <a:moveTo>
                    <a:pt x="0" y="0"/>
                  </a:moveTo>
                  <a:lnTo>
                    <a:pt x="845185" y="0"/>
                  </a:lnTo>
                  <a:lnTo>
                    <a:pt x="667004" y="177546"/>
                  </a:lnTo>
                  <a:lnTo>
                    <a:pt x="178181" y="177546"/>
                  </a:lnTo>
                  <a:lnTo>
                    <a:pt x="178181" y="664972"/>
                  </a:lnTo>
                  <a:lnTo>
                    <a:pt x="0" y="842645"/>
                  </a:lnTo>
                  <a:close/>
                </a:path>
              </a:pathLst>
            </a:custGeom>
            <a:solidFill>
              <a:srgbClr val="214926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62259" cy="859597"/>
            </a:xfrm>
            <a:custGeom>
              <a:avLst/>
              <a:gdLst/>
              <a:ahLst/>
              <a:cxnLst/>
              <a:rect r="r" b="b" t="t" l="l"/>
              <a:pathLst>
                <a:path h="859597" w="862259">
                  <a:moveTo>
                    <a:pt x="8509" y="0"/>
                  </a:moveTo>
                  <a:lnTo>
                    <a:pt x="853694" y="0"/>
                  </a:lnTo>
                  <a:cubicBezTo>
                    <a:pt x="857123" y="0"/>
                    <a:pt x="860171" y="2032"/>
                    <a:pt x="861568" y="5207"/>
                  </a:cubicBezTo>
                  <a:cubicBezTo>
                    <a:pt x="862965" y="8382"/>
                    <a:pt x="862203" y="12065"/>
                    <a:pt x="859663" y="14478"/>
                  </a:cubicBezTo>
                  <a:lnTo>
                    <a:pt x="681482" y="192024"/>
                  </a:lnTo>
                  <a:cubicBezTo>
                    <a:pt x="679958" y="193548"/>
                    <a:pt x="677799" y="194437"/>
                    <a:pt x="675513" y="194437"/>
                  </a:cubicBezTo>
                  <a:lnTo>
                    <a:pt x="186690" y="194437"/>
                  </a:lnTo>
                  <a:lnTo>
                    <a:pt x="186690" y="185928"/>
                  </a:lnTo>
                  <a:lnTo>
                    <a:pt x="195199" y="185928"/>
                  </a:lnTo>
                  <a:lnTo>
                    <a:pt x="195199" y="673481"/>
                  </a:lnTo>
                  <a:cubicBezTo>
                    <a:pt x="195199" y="675767"/>
                    <a:pt x="194310" y="677926"/>
                    <a:pt x="192659" y="679450"/>
                  </a:cubicBezTo>
                  <a:lnTo>
                    <a:pt x="14478" y="857123"/>
                  </a:lnTo>
                  <a:cubicBezTo>
                    <a:pt x="12065" y="859536"/>
                    <a:pt x="8382" y="860298"/>
                    <a:pt x="5207" y="858901"/>
                  </a:cubicBezTo>
                  <a:cubicBezTo>
                    <a:pt x="2032" y="857504"/>
                    <a:pt x="0" y="854583"/>
                    <a:pt x="0" y="851154"/>
                  </a:cubicBezTo>
                  <a:lnTo>
                    <a:pt x="0" y="8509"/>
                  </a:lnTo>
                  <a:cubicBezTo>
                    <a:pt x="0" y="3810"/>
                    <a:pt x="3810" y="0"/>
                    <a:pt x="8509" y="0"/>
                  </a:cubicBezTo>
                  <a:moveTo>
                    <a:pt x="8509" y="16891"/>
                  </a:moveTo>
                  <a:lnTo>
                    <a:pt x="8509" y="8509"/>
                  </a:lnTo>
                  <a:lnTo>
                    <a:pt x="17018" y="8509"/>
                  </a:lnTo>
                  <a:lnTo>
                    <a:pt x="17018" y="851154"/>
                  </a:lnTo>
                  <a:lnTo>
                    <a:pt x="8509" y="851154"/>
                  </a:lnTo>
                  <a:lnTo>
                    <a:pt x="2540" y="845185"/>
                  </a:lnTo>
                  <a:lnTo>
                    <a:pt x="180721" y="667385"/>
                  </a:lnTo>
                  <a:lnTo>
                    <a:pt x="186690" y="673354"/>
                  </a:lnTo>
                  <a:lnTo>
                    <a:pt x="178181" y="673354"/>
                  </a:lnTo>
                  <a:lnTo>
                    <a:pt x="178181" y="186055"/>
                  </a:lnTo>
                  <a:cubicBezTo>
                    <a:pt x="178181" y="181356"/>
                    <a:pt x="181991" y="177546"/>
                    <a:pt x="186690" y="177546"/>
                  </a:cubicBezTo>
                  <a:lnTo>
                    <a:pt x="675513" y="177546"/>
                  </a:lnTo>
                  <a:lnTo>
                    <a:pt x="675513" y="186055"/>
                  </a:lnTo>
                  <a:lnTo>
                    <a:pt x="669544" y="180086"/>
                  </a:lnTo>
                  <a:lnTo>
                    <a:pt x="847725" y="2413"/>
                  </a:lnTo>
                  <a:lnTo>
                    <a:pt x="853694" y="8382"/>
                  </a:lnTo>
                  <a:lnTo>
                    <a:pt x="853694" y="16891"/>
                  </a:lnTo>
                  <a:lnTo>
                    <a:pt x="8509" y="16891"/>
                  </a:lnTo>
                  <a:close/>
                </a:path>
              </a:pathLst>
            </a:custGeom>
            <a:solidFill>
              <a:srgbClr val="15537E"/>
            </a:solidFill>
          </p:spPr>
        </p:sp>
      </p:grpSp>
      <p:sp>
        <p:nvSpPr>
          <p:cNvPr name="AutoShape 21" id="21"/>
          <p:cNvSpPr/>
          <p:nvPr/>
        </p:nvSpPr>
        <p:spPr>
          <a:xfrm flipH="true">
            <a:off x="1524791" y="4675401"/>
            <a:ext cx="2694639" cy="16367"/>
          </a:xfrm>
          <a:prstGeom prst="line">
            <a:avLst/>
          </a:prstGeom>
          <a:ln cap="rnd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 flipH="true">
            <a:off x="5603359" y="4693109"/>
            <a:ext cx="2694639" cy="16367"/>
          </a:xfrm>
          <a:prstGeom prst="line">
            <a:avLst/>
          </a:prstGeom>
          <a:ln cap="rnd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23" id="23"/>
          <p:cNvSpPr/>
          <p:nvPr/>
        </p:nvSpPr>
        <p:spPr>
          <a:xfrm flipH="false" flipV="false" rot="0">
            <a:off x="316944" y="309324"/>
            <a:ext cx="1681201" cy="1681201"/>
          </a:xfrm>
          <a:custGeom>
            <a:avLst/>
            <a:gdLst/>
            <a:ahLst/>
            <a:cxnLst/>
            <a:rect r="r" b="b" t="t" l="l"/>
            <a:pathLst>
              <a:path h="1681201" w="1681201">
                <a:moveTo>
                  <a:pt x="0" y="0"/>
                </a:moveTo>
                <a:lnTo>
                  <a:pt x="1681202" y="0"/>
                </a:lnTo>
                <a:lnTo>
                  <a:pt x="1681202" y="1681201"/>
                </a:lnTo>
                <a:lnTo>
                  <a:pt x="0" y="16812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316944" y="5224968"/>
            <a:ext cx="826332" cy="1032910"/>
            <a:chOff x="0" y="0"/>
            <a:chExt cx="1101776" cy="1377213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101725" cy="1377188"/>
            </a:xfrm>
            <a:custGeom>
              <a:avLst/>
              <a:gdLst/>
              <a:ahLst/>
              <a:cxnLst/>
              <a:rect r="r" b="b" t="t" l="l"/>
              <a:pathLst>
                <a:path h="1377188" w="1101725">
                  <a:moveTo>
                    <a:pt x="0" y="0"/>
                  </a:moveTo>
                  <a:lnTo>
                    <a:pt x="1101725" y="0"/>
                  </a:lnTo>
                  <a:lnTo>
                    <a:pt x="1101725" y="1377188"/>
                  </a:lnTo>
                  <a:lnTo>
                    <a:pt x="0" y="1377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3669" t="-8750" r="-23906" b="-9307"/>
              </a:stretch>
            </a:blip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0" y="6419383"/>
            <a:ext cx="9906000" cy="478536"/>
            <a:chOff x="0" y="0"/>
            <a:chExt cx="13208000" cy="63804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3208000" cy="638112"/>
            </a:xfrm>
            <a:custGeom>
              <a:avLst/>
              <a:gdLst/>
              <a:ahLst/>
              <a:cxnLst/>
              <a:rect r="r" b="b" t="t" l="l"/>
              <a:pathLst>
                <a:path h="638112" w="13208000">
                  <a:moveTo>
                    <a:pt x="0" y="0"/>
                  </a:moveTo>
                  <a:lnTo>
                    <a:pt x="13208000" y="0"/>
                  </a:lnTo>
                  <a:lnTo>
                    <a:pt x="13208000" y="638112"/>
                  </a:lnTo>
                  <a:lnTo>
                    <a:pt x="0" y="638112"/>
                  </a:lnTo>
                  <a:close/>
                </a:path>
              </a:pathLst>
            </a:custGeom>
            <a:solidFill>
              <a:srgbClr val="214926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9525"/>
              <a:ext cx="13208000" cy="628523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ctr">
                <a:lnSpc>
                  <a:spcPts val="1404"/>
                </a:lnSpc>
              </a:pPr>
              <a:r>
                <a:rPr lang="en-US" b="true" sz="1300">
                  <a:solidFill>
                    <a:srgbClr val="FFFFFF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Fazenda Fontes do Saber, Campus Universitário – CEP 75901-970 – Cx. Postal 104 – Rio Verde – GO – Fone: (64) 3611-2200 – www.unirv.edu.br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8611848" y="5802725"/>
            <a:ext cx="978141" cy="455152"/>
            <a:chOff x="0" y="0"/>
            <a:chExt cx="1304188" cy="60687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304163" cy="606806"/>
            </a:xfrm>
            <a:custGeom>
              <a:avLst/>
              <a:gdLst/>
              <a:ahLst/>
              <a:cxnLst/>
              <a:rect r="r" b="b" t="t" l="l"/>
              <a:pathLst>
                <a:path h="606806" w="1304163">
                  <a:moveTo>
                    <a:pt x="0" y="0"/>
                  </a:moveTo>
                  <a:lnTo>
                    <a:pt x="1304163" y="0"/>
                  </a:lnTo>
                  <a:lnTo>
                    <a:pt x="1304163" y="606806"/>
                  </a:lnTo>
                  <a:lnTo>
                    <a:pt x="0" y="6068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67316" t="-7915" r="-3142" b="-12258"/>
              </a:stretch>
            </a:blip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8735301" y="5269002"/>
            <a:ext cx="691925" cy="601475"/>
            <a:chOff x="0" y="0"/>
            <a:chExt cx="922566" cy="801967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922528" cy="802005"/>
            </a:xfrm>
            <a:custGeom>
              <a:avLst/>
              <a:gdLst/>
              <a:ahLst/>
              <a:cxnLst/>
              <a:rect r="r" b="b" t="t" l="l"/>
              <a:pathLst>
                <a:path h="802005" w="922528">
                  <a:moveTo>
                    <a:pt x="0" y="0"/>
                  </a:moveTo>
                  <a:lnTo>
                    <a:pt x="922528" y="0"/>
                  </a:lnTo>
                  <a:lnTo>
                    <a:pt x="922528" y="802005"/>
                  </a:lnTo>
                  <a:lnTo>
                    <a:pt x="0" y="802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-236091" b="3"/>
              </a:stretch>
            </a:blipFill>
          </p:spPr>
        </p:sp>
      </p:grpSp>
      <p:sp>
        <p:nvSpPr>
          <p:cNvPr name="TextBox 33" id="33"/>
          <p:cNvSpPr txBox="true"/>
          <p:nvPr/>
        </p:nvSpPr>
        <p:spPr>
          <a:xfrm rot="0">
            <a:off x="5433608" y="5874973"/>
            <a:ext cx="3118495" cy="382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b="true" sz="12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Nome completo</a:t>
            </a:r>
          </a:p>
          <a:p>
            <a:pPr algn="ctr">
              <a:lnSpc>
                <a:spcPts val="1500"/>
              </a:lnSpc>
            </a:pPr>
            <a:r>
              <a:rPr lang="en-US" sz="12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Presidente da Liga Acadêmica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082026" y="2419493"/>
            <a:ext cx="7741949" cy="3950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b="true" sz="2799">
                <a:solidFill>
                  <a:srgbClr val="214926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Nome Completo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5119788" y="4752338"/>
            <a:ext cx="3598183" cy="573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200" b="true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Nome completo</a:t>
            </a:r>
          </a:p>
          <a:p>
            <a:pPr algn="ctr">
              <a:lnSpc>
                <a:spcPts val="1500"/>
              </a:lnSpc>
            </a:pPr>
            <a:r>
              <a:rPr lang="en-US" sz="12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Coordenador da Liga</a:t>
            </a:r>
          </a:p>
          <a:p>
            <a:pPr algn="ctr">
              <a:lnSpc>
                <a:spcPts val="1500"/>
              </a:lnSpc>
            </a:pPr>
          </a:p>
        </p:txBody>
      </p:sp>
      <p:sp>
        <p:nvSpPr>
          <p:cNvPr name="TextBox 36" id="36"/>
          <p:cNvSpPr txBox="true"/>
          <p:nvPr/>
        </p:nvSpPr>
        <p:spPr>
          <a:xfrm rot="0">
            <a:off x="1625298" y="4742813"/>
            <a:ext cx="2457155" cy="573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b="true" sz="12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Me</a:t>
            </a:r>
            <a:r>
              <a:rPr lang="en-US" b="true" sz="12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. Rychard Arruda de Souza</a:t>
            </a:r>
          </a:p>
          <a:p>
            <a:pPr algn="ctr">
              <a:lnSpc>
                <a:spcPts val="1500"/>
              </a:lnSpc>
            </a:pPr>
            <a:r>
              <a:rPr lang="en-US" sz="12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Diretor da Faculdade de Medicina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264101" y="5888784"/>
            <a:ext cx="3179550" cy="382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200" b="true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Yuri Siqueira Oliveira</a:t>
            </a:r>
            <a:r>
              <a:rPr lang="en-US" sz="1200" b="true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 </a:t>
            </a:r>
          </a:p>
          <a:p>
            <a:pPr algn="ctr">
              <a:lnSpc>
                <a:spcPts val="1500"/>
              </a:lnSpc>
            </a:pPr>
            <a:r>
              <a:rPr lang="en-US" sz="12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Coordenador Discente do COLIGAM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7997877" y="948071"/>
            <a:ext cx="1508768" cy="3950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799">
                <a:solidFill>
                  <a:srgbClr val="214926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LOGO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278199" y="468401"/>
            <a:ext cx="5213242" cy="25308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58"/>
              </a:lnSpc>
            </a:pPr>
            <a:r>
              <a:rPr lang="en-US" sz="17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Registro Nº ____, Folhas____, do Livro de Registros de Certificados de Participação de Ligas nº ___. Rio Verde, ___de _________  de_____            </a:t>
            </a:r>
          </a:p>
          <a:p>
            <a:pPr algn="l">
              <a:lnSpc>
                <a:spcPts val="2158"/>
              </a:lnSpc>
            </a:pPr>
          </a:p>
          <a:p>
            <a:pPr algn="l">
              <a:lnSpc>
                <a:spcPts val="2158"/>
              </a:lnSpc>
            </a:pPr>
          </a:p>
          <a:p>
            <a:pPr algn="l">
              <a:lnSpc>
                <a:spcPts val="2158"/>
              </a:lnSpc>
            </a:pPr>
          </a:p>
          <a:p>
            <a:pPr algn="ctr">
              <a:lnSpc>
                <a:spcPts val="2158"/>
              </a:lnSpc>
            </a:pPr>
            <a:r>
              <a:rPr lang="en-US" sz="17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______________________________________</a:t>
            </a:r>
          </a:p>
          <a:p>
            <a:pPr algn="ctr">
              <a:lnSpc>
                <a:spcPts val="2158"/>
              </a:lnSpc>
            </a:pPr>
            <a:r>
              <a:rPr lang="en-US" sz="17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     Conselho das Ligas Acadêmicas de Medicina</a:t>
            </a:r>
          </a:p>
          <a:p>
            <a:pPr algn="ctr">
              <a:lnSpc>
                <a:spcPts val="2158"/>
              </a:lnSpc>
            </a:pPr>
            <a:r>
              <a:rPr lang="en-US" sz="17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 Faculdade de Medicina de Rio Verde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2180415" y="291684"/>
            <a:ext cx="5321036" cy="2922413"/>
            <a:chOff x="0" y="0"/>
            <a:chExt cx="7094715" cy="38965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094727" cy="3896614"/>
            </a:xfrm>
            <a:custGeom>
              <a:avLst/>
              <a:gdLst/>
              <a:ahLst/>
              <a:cxnLst/>
              <a:rect r="r" b="b" t="t" l="l"/>
              <a:pathLst>
                <a:path h="3896614" w="7094727">
                  <a:moveTo>
                    <a:pt x="8509" y="0"/>
                  </a:moveTo>
                  <a:lnTo>
                    <a:pt x="7086219" y="0"/>
                  </a:lnTo>
                  <a:cubicBezTo>
                    <a:pt x="7090918" y="0"/>
                    <a:pt x="7094727" y="3810"/>
                    <a:pt x="7094727" y="8509"/>
                  </a:cubicBezTo>
                  <a:lnTo>
                    <a:pt x="7094727" y="3888105"/>
                  </a:lnTo>
                  <a:cubicBezTo>
                    <a:pt x="7094727" y="3892804"/>
                    <a:pt x="7090918" y="3896614"/>
                    <a:pt x="7086219" y="3896614"/>
                  </a:cubicBezTo>
                  <a:lnTo>
                    <a:pt x="8509" y="3896614"/>
                  </a:lnTo>
                  <a:cubicBezTo>
                    <a:pt x="3810" y="3896614"/>
                    <a:pt x="0" y="3892804"/>
                    <a:pt x="0" y="3888105"/>
                  </a:cubicBezTo>
                  <a:lnTo>
                    <a:pt x="0" y="8509"/>
                  </a:lnTo>
                  <a:cubicBezTo>
                    <a:pt x="0" y="3810"/>
                    <a:pt x="3810" y="0"/>
                    <a:pt x="8509" y="0"/>
                  </a:cubicBezTo>
                  <a:moveTo>
                    <a:pt x="8509" y="16891"/>
                  </a:moveTo>
                  <a:lnTo>
                    <a:pt x="8509" y="8509"/>
                  </a:lnTo>
                  <a:lnTo>
                    <a:pt x="17018" y="8509"/>
                  </a:lnTo>
                  <a:lnTo>
                    <a:pt x="17018" y="3888105"/>
                  </a:lnTo>
                  <a:lnTo>
                    <a:pt x="8509" y="3888105"/>
                  </a:lnTo>
                  <a:lnTo>
                    <a:pt x="8509" y="3879596"/>
                  </a:lnTo>
                  <a:lnTo>
                    <a:pt x="7086219" y="3879596"/>
                  </a:lnTo>
                  <a:lnTo>
                    <a:pt x="7086219" y="3888105"/>
                  </a:lnTo>
                  <a:lnTo>
                    <a:pt x="7077710" y="3888105"/>
                  </a:lnTo>
                  <a:lnTo>
                    <a:pt x="7077710" y="8509"/>
                  </a:lnTo>
                  <a:lnTo>
                    <a:pt x="7086219" y="8509"/>
                  </a:lnTo>
                  <a:lnTo>
                    <a:pt x="7086219" y="17018"/>
                  </a:lnTo>
                  <a:lnTo>
                    <a:pt x="8509" y="17018"/>
                  </a:lnTo>
                  <a:close/>
                </a:path>
              </a:pathLst>
            </a:custGeom>
            <a:solidFill>
              <a:srgbClr val="157057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204902" y="3504609"/>
            <a:ext cx="4829851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1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CONTEÚDO "SEMIOLIGA 2024.1"</a:t>
            </a:r>
          </a:p>
          <a:p>
            <a:pPr algn="l">
              <a:lnSpc>
                <a:spcPts val="191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11/03 - Aula sobre anamnese geral</a:t>
            </a:r>
          </a:p>
          <a:p>
            <a:pPr algn="l">
              <a:lnSpc>
                <a:spcPts val="191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01/04 - Semiologia da dengue</a:t>
            </a:r>
          </a:p>
          <a:p>
            <a:pPr algn="l">
              <a:lnSpc>
                <a:spcPts val="191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29/04 - Semiologia respiratória</a:t>
            </a:r>
          </a:p>
          <a:p>
            <a:pPr algn="l">
              <a:lnSpc>
                <a:spcPts val="191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08/05 - Aula conjunta: produção de artigo científico</a:t>
            </a:r>
          </a:p>
          <a:p>
            <a:pPr algn="l">
              <a:lnSpc>
                <a:spcPts val="191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28/05 - Semiologia Cardiovascular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054660" y="3504609"/>
            <a:ext cx="4759909" cy="2409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1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CONTEÚDO SEMIOLIGA 2024.2</a:t>
            </a:r>
          </a:p>
          <a:p>
            <a:pPr algn="l">
              <a:lnSpc>
                <a:spcPts val="191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29/07 - Semiologia ginecológica</a:t>
            </a:r>
          </a:p>
          <a:p>
            <a:pPr algn="l">
              <a:lnSpc>
                <a:spcPts val="191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02/09 - hemograma e síndromes anêmicas</a:t>
            </a:r>
          </a:p>
          <a:p>
            <a:pPr algn="l">
              <a:lnSpc>
                <a:spcPts val="191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09/09 - Semiologia neonatal</a:t>
            </a:r>
          </a:p>
          <a:p>
            <a:pPr algn="l">
              <a:lnSpc>
                <a:spcPts val="191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11/09 - Exame físico otorrinolaringológico</a:t>
            </a:r>
          </a:p>
          <a:p>
            <a:pPr algn="l">
              <a:lnSpc>
                <a:spcPts val="191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16/09 - Semiologia do diabetes mellitus</a:t>
            </a:r>
          </a:p>
          <a:p>
            <a:pPr algn="l">
              <a:lnSpc>
                <a:spcPts val="191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21/10 - Câncer de mama</a:t>
            </a:r>
          </a:p>
          <a:p>
            <a:pPr algn="l">
              <a:lnSpc>
                <a:spcPts val="191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06/11 - Mucopolissacaridoses</a:t>
            </a:r>
          </a:p>
          <a:p>
            <a:pPr algn="l">
              <a:lnSpc>
                <a:spcPts val="191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12/11 - Câncer de próstata</a:t>
            </a:r>
          </a:p>
          <a:p>
            <a:pPr algn="l">
              <a:lnSpc>
                <a:spcPts val="191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13/11 - Atendimento ao paciente queimado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DAHMq6GCcck</dc:identifier>
  <dcterms:modified xsi:type="dcterms:W3CDTF">2011-08-01T06:04:30Z</dcterms:modified>
  <cp:revision>1</cp:revision>
  <dc:title>Modelo certificado 2026</dc:title>
</cp:coreProperties>
</file>